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160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892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4812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300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9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933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245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018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3196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1815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809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2953-9237-46A4-81E9-FCC35511AD97}" type="datetimeFigureOut">
              <a:rPr lang="sr-Cyrl-RS" smtClean="0"/>
              <a:t>4.4.2020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7466-9AA6-42FF-B441-5EFA5786A6D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824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4419600"/>
          </a:xfrm>
        </p:spPr>
        <p:txBody>
          <a:bodyPr>
            <a:normAutofit fontScale="90000"/>
          </a:bodyPr>
          <a:lstStyle/>
          <a:p>
            <a:r>
              <a:rPr lang="sr-Cyrl-R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 smtClean="0">
                <a:latin typeface="Arial" pitchFamily="34" charset="0"/>
                <a:cs typeface="Arial" pitchFamily="34" charset="0"/>
              </a:rPr>
            </a:br>
            <a:r>
              <a:rPr lang="sr-Cyrl-RS" sz="22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>
                <a:latin typeface="Arial" pitchFamily="34" charset="0"/>
                <a:cs typeface="Arial" pitchFamily="34" charset="0"/>
              </a:rPr>
            </a:br>
            <a:r>
              <a:rPr lang="sr-Cyrl-R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Техничка школа са домом ученика „ Никола Тесла“ </a:t>
            </a:r>
            <a:r>
              <a:rPr lang="sr-Cyrl-R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Костолац</a:t>
            </a: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Семинарски рад из грађанског васпитања</a:t>
            </a:r>
            <a:b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ТЕМА:  Светски дан здравља</a:t>
            </a: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22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>
                <a:latin typeface="Arial" pitchFamily="34" charset="0"/>
                <a:cs typeface="Arial" pitchFamily="34" charset="0"/>
              </a:rPr>
            </a:br>
            <a:r>
              <a:rPr lang="sr-Cyrl-R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 smtClean="0">
                <a:latin typeface="Arial" pitchFamily="34" charset="0"/>
                <a:cs typeface="Arial" pitchFamily="34" charset="0"/>
              </a:rPr>
            </a:br>
            <a:r>
              <a:rPr lang="sr-Cyrl-RS" sz="22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>
                <a:latin typeface="Arial" pitchFamily="34" charset="0"/>
                <a:cs typeface="Arial" pitchFamily="34" charset="0"/>
              </a:rPr>
            </a:br>
            <a:r>
              <a:rPr lang="sr-Cyrl-R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200" dirty="0" smtClean="0">
                <a:latin typeface="Arial" pitchFamily="34" charset="0"/>
                <a:cs typeface="Arial" pitchFamily="34" charset="0"/>
              </a:rPr>
            </a:br>
            <a:endParaRPr lang="sr-Cyrl-R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0545" y="4481945"/>
            <a:ext cx="7543800" cy="1752600"/>
          </a:xfrm>
        </p:spPr>
        <p:txBody>
          <a:bodyPr>
            <a:normAutofit/>
          </a:bodyPr>
          <a:lstStyle/>
          <a:p>
            <a:pPr lvl="0" algn="l"/>
            <a:r>
              <a:rPr lang="sr-Cyrl-RS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Ученик:                    </a:t>
            </a:r>
            <a:r>
              <a:rPr lang="sr-Cyrl-R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 Професор:                                     </a:t>
            </a:r>
          </a:p>
          <a:p>
            <a:pPr lvl="0" algn="l"/>
            <a:r>
              <a:rPr lang="sr-Cyrl-R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Тамара Гајић                              Марина Голубовић   </a:t>
            </a:r>
            <a:endParaRPr lang="sr-Cyrl-RS" sz="2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sr-Cyrl-RS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Одељење Е33</a:t>
            </a:r>
          </a:p>
          <a:p>
            <a:pPr algn="l"/>
            <a:endParaRPr lang="sr-Cyrl-R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07" y="1066800"/>
            <a:ext cx="12858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Светски дан здравља</a:t>
            </a:r>
            <a:endParaRPr lang="sr-Cyrl-R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Cyrl-R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Светски дан здравља</a:t>
            </a: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обележава се широм света 7. априла сваке године под покровитељством Светске здравствене организације( СЗО) . </a:t>
            </a:r>
          </a:p>
          <a:p>
            <a:pPr marL="0" indent="0" algn="just">
              <a:buNone/>
            </a:pP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Светски дан здравља се слави као годишњица оснивања СЗО, али у исто време се скреће пажња светске јавности на најзначајније проблеме у вези са </a:t>
            </a:r>
            <a:r>
              <a:rPr lang="sr-Cyrl-R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дрављем људи на глобалном нивоу.</a:t>
            </a:r>
          </a:p>
          <a:p>
            <a:pPr marL="0" indent="0" algn="just">
              <a:buNone/>
            </a:pPr>
            <a:r>
              <a:rPr lang="sr-Cyrl-R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Овај дан први пут је обележен 1950. године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r>
              <a:rPr lang="sr-Cyrl-RS" sz="2800" dirty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>
                <a:latin typeface="Arial" pitchFamily="34" charset="0"/>
                <a:cs typeface="Arial" pitchFamily="34" charset="0"/>
              </a:rPr>
            </a:br>
            <a:r>
              <a:rPr lang="sr-Cyrl-R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800" dirty="0" smtClean="0">
                <a:latin typeface="Arial" pitchFamily="34" charset="0"/>
                <a:cs typeface="Arial" pitchFamily="34" charset="0"/>
              </a:rPr>
            </a:br>
            <a:endParaRPr lang="sr-Cyrl-R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Čuvar mesta za sadržaj 5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248401"/>
          </a:xfrm>
        </p:spPr>
        <p:txBody>
          <a:bodyPr/>
          <a:lstStyle/>
          <a:p>
            <a:pPr marL="0" indent="0">
              <a:buNone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Шта је све потребно за здрав начин живота?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solidFill>
                  <a:srgbClr val="00B0F0"/>
                </a:solidFill>
              </a:rPr>
              <a:t>Правилна исхрана,</a:t>
            </a: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solidFill>
                  <a:srgbClr val="00B0F0"/>
                </a:solidFill>
              </a:rPr>
              <a:t>Физичка активност,</a:t>
            </a:r>
          </a:p>
          <a:p>
            <a:pPr>
              <a:buFont typeface="Wingdings" pitchFamily="2" charset="2"/>
              <a:buChar char="ü"/>
            </a:pPr>
            <a:r>
              <a:rPr lang="sr-Cyrl-RS" dirty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Боравак у природи,</a:t>
            </a:r>
          </a:p>
          <a:p>
            <a:pPr>
              <a:buFont typeface="Wingdings" pitchFamily="2" charset="2"/>
              <a:buChar char="ü"/>
            </a:pPr>
            <a:r>
              <a:rPr lang="sr-Cyrl-RS" dirty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Хигијена и</a:t>
            </a:r>
          </a:p>
          <a:p>
            <a:pPr>
              <a:buFont typeface="Wingdings" pitchFamily="2" charset="2"/>
              <a:buChar char="ü"/>
            </a:pPr>
            <a:r>
              <a:rPr lang="sr-Cyrl-RS" dirty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00B0F0"/>
                </a:solidFill>
              </a:rPr>
              <a:t>Спавање  и одмор.</a:t>
            </a:r>
          </a:p>
          <a:p>
            <a:pPr>
              <a:buFont typeface="Wingdings" pitchFamily="2" charset="2"/>
              <a:buChar char="ü"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3647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Правилна исхрана</a:t>
            </a:r>
            <a:endParaRPr lang="sr-Cyrl-R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Čuvar mesta za sadržaj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sr-Cyrl-R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правилном исхраном подразумева се редован унос разноврсне хране без прескакања оброка.</a:t>
            </a:r>
          </a:p>
          <a:p>
            <a:pPr marL="0" indent="0" algn="just">
              <a:buNone/>
            </a:pPr>
            <a:r>
              <a:rPr lang="sr-Cyrl-R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Како и колико треба да буду заступљене одређене намирнице у нашој свакодневној исхрани најбоље приказује пирамида исхране</a:t>
            </a: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R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Čuvar mesta za tekst 7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lvl="0" algn="just"/>
            <a:endParaRPr lang="sr-Cyrl-R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sr-Cyrl-R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20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Физичка активност, боравак у природи</a:t>
            </a:r>
            <a:endParaRPr lang="sr-Cyrl-R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3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Да бисмо живели здравије јако је важно да  се што више крећемо ( шетамо, трчимо, бавимо неким спортом). На тај начин </a:t>
            </a:r>
            <a:r>
              <a:rPr lang="sr-Cyrl-RS" sz="23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начин</a:t>
            </a:r>
            <a:r>
              <a:rPr lang="sr-Cyrl-RS" sz="23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ојачавамо наше мишиће, у кондицији смо и цело тело нам се осећа боље.</a:t>
            </a:r>
          </a:p>
          <a:p>
            <a:pPr marL="0" indent="0" algn="just">
              <a:buNone/>
            </a:pPr>
            <a:r>
              <a:rPr lang="sr-Cyrl-RS" sz="23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Уместо да седимо у кући, у затвореном простору, требало би неко време да проведемо у природи, на свежем ваздуху.</a:t>
            </a:r>
          </a:p>
          <a:p>
            <a:pPr marL="0" indent="0" algn="just">
              <a:buNone/>
            </a:pPr>
            <a:endParaRPr lang="sr-Cyrl-R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/>
          <a:stretch/>
        </p:blipFill>
        <p:spPr bwMode="auto">
          <a:xfrm>
            <a:off x="1475509" y="3305608"/>
            <a:ext cx="4724400" cy="3483120"/>
          </a:xfrm>
          <a:prstGeom prst="trapezoi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Хигијена</a:t>
            </a:r>
            <a:endParaRPr lang="sr-Cyrl-R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 здравље је веома важна и хигијена. Ако редово одржавамо хигијену решићемо се многих бактерија и вируса које неповољно утичу на наше здравље.</a:t>
            </a:r>
          </a:p>
          <a:p>
            <a:pPr marL="0" indent="0" algn="just">
              <a:buNone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 хигијеном подразумевамо: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Личну хигијену,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Хигијену простора у коме живимо и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Хигијену одеће и обуће.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7051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Тема светског дана здравља 2020.</a:t>
            </a:r>
            <a:endParaRPr lang="sr-Cyrl-R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Тема овогодишњег светског дана здравља је </a:t>
            </a:r>
            <a:r>
              <a:rPr lang="sr-Cyrl-R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„Подржите медицинске сестре и бабице“.</a:t>
            </a:r>
            <a:endParaRPr lang="sr-Cyrl-RS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Cyrl-R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Ова тема наглашава значајну улогу медицинских сестара и бабица у пружању здравствене заштите широм света и позива на подизање капацитета како би се обезбедила боља  подршка здравственом систему.</a:t>
            </a:r>
            <a:endParaRPr lang="sr-Cyrl-R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298</Words>
  <Application>Microsoft Office PowerPoint</Application>
  <PresentationFormat>Projekcija na ekranu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    Техничка школа са домом ученика „ Никола Тесла“ Костолац       Семинарски рад из грађанског васпитања  ТЕМА:  Светски дан здравља      </vt:lpstr>
      <vt:lpstr>Светски дан здравља</vt:lpstr>
      <vt:lpstr>              </vt:lpstr>
      <vt:lpstr>Правилна исхрана</vt:lpstr>
      <vt:lpstr>Физичка активност, боравак у природи</vt:lpstr>
      <vt:lpstr>Хигијена</vt:lpstr>
      <vt:lpstr>Тема светског дана здравља 2020.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Техничка школа са домом ученика „ Никола Тесла“ Костолац   Семинарски рад из грађанског васпитања  ТЕМА:</dc:title>
  <dc:creator>Gajic</dc:creator>
  <cp:lastModifiedBy>Gajic</cp:lastModifiedBy>
  <cp:revision>18</cp:revision>
  <dcterms:created xsi:type="dcterms:W3CDTF">2020-04-04T13:26:38Z</dcterms:created>
  <dcterms:modified xsi:type="dcterms:W3CDTF">2020-04-04T21:31:34Z</dcterms:modified>
</cp:coreProperties>
</file>